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8438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88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976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2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3305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519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44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430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593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42C8A-5A01-4D89-ADED-2C6EADEBA75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2103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F42C8A-5A01-4D89-ADED-2C6EADEBA754}" type="datetimeFigureOut">
              <a:rPr lang="en-US" smtClean="0"/>
              <a:t>3/25/2019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55C208-AE45-47E7-901C-C5E821C304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316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nwmphn.org.au/priority-area-topic/family-violence/" TargetMode="External"/><Relationship Id="rId4" Type="http://schemas.openxmlformats.org/officeDocument/2006/relationships/hyperlink" Target="https://www.youtube.com/watch?v=fdrz599kO8s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55830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What is Family violence?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032734"/>
            <a:ext cx="9144000" cy="5604734"/>
          </a:xfrm>
        </p:spPr>
        <p:txBody>
          <a:bodyPr/>
          <a:lstStyle/>
          <a:p>
            <a:r>
              <a:rPr lang="en-US" dirty="0"/>
              <a:t>Family violence  is the physical, sexual, psylogical, emotional, economic, spiritual and legal abuse of a family member. It is an illegal and unacceptable act.</a:t>
            </a:r>
          </a:p>
          <a:p>
            <a:endParaRPr lang="en-US" dirty="0"/>
          </a:p>
          <a:p>
            <a:r>
              <a:rPr lang="en-US" b="1" dirty="0"/>
              <a:t>Where can family violence happen?</a:t>
            </a:r>
          </a:p>
          <a:p>
            <a:pPr marL="457200" indent="-457200">
              <a:buAutoNum type="arabicPeriod"/>
            </a:pPr>
            <a:r>
              <a:rPr lang="en-US" dirty="0"/>
              <a:t>Adults family members.   This is the abusive  for example between spouse or between adult children and parents.</a:t>
            </a:r>
          </a:p>
          <a:p>
            <a:pPr marL="457200" indent="-457200">
              <a:buAutoNum type="arabicPeriod"/>
            </a:pPr>
            <a:r>
              <a:rPr lang="en-US" dirty="0"/>
              <a:t>Former adult family members. This is the violence for example between divorce spouses.</a:t>
            </a:r>
          </a:p>
          <a:p>
            <a:r>
              <a:rPr lang="en-US" dirty="0"/>
              <a:t>The family member who is violent is called perpetrator versus the victim. </a:t>
            </a:r>
          </a:p>
          <a:p>
            <a:r>
              <a:rPr lang="en-US" dirty="0"/>
              <a:t>It is sometime referred to as  domestic violence or domestic abuse.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111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523557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are Fact about family violence?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45920"/>
            <a:ext cx="9144000" cy="2815814"/>
          </a:xfrm>
        </p:spPr>
        <p:txBody>
          <a:bodyPr/>
          <a:lstStyle/>
          <a:p>
            <a:r>
              <a:rPr lang="en-US" dirty="0"/>
              <a:t>according to (Traoma,2011) about 1.6 million people loses their life as a result of family violence.90% of this death  occurring in developing countries. The financial cost of violence translates into billions of US dollars . This is the expenditure in seeking healthy attendance as a result of injuries from this violence.</a:t>
            </a:r>
          </a:p>
          <a:p>
            <a:r>
              <a:rPr lang="en-US" dirty="0"/>
              <a:t>Some countries like Mozambique  enhance laws against family violence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1172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dirty="0" err="1"/>
              <a:t>areMyths</a:t>
            </a:r>
            <a:r>
              <a:rPr lang="en-US" dirty="0"/>
              <a:t> about family violence (FV)?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1. a slap never hurt anyone. The reality about family violence is that it can occur once or be build as time goes by. A physical abuse can lead even to the death of the victim.</a:t>
            </a:r>
          </a:p>
          <a:p>
            <a:r>
              <a:rPr lang="en-US" dirty="0"/>
              <a:t>2. Abused people enjoy it and they do not stay in the relationship. It is very hard to leave an abusive relationship</a:t>
            </a:r>
          </a:p>
          <a:p>
            <a:r>
              <a:rPr lang="en-US" dirty="0"/>
              <a:t>3.family violence is restricted to poorly educated families</a:t>
            </a:r>
          </a:p>
          <a:p>
            <a:r>
              <a:rPr lang="en-US" dirty="0"/>
              <a:t>4.only heterosexual women are battered.</a:t>
            </a:r>
          </a:p>
          <a:p>
            <a:r>
              <a:rPr lang="en-US" dirty="0"/>
              <a:t>5.FV is the crime committed by men to against women only.</a:t>
            </a:r>
          </a:p>
          <a:p>
            <a:r>
              <a:rPr lang="en-US" dirty="0"/>
              <a:t>6. domestic violence affect certain social class of people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471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Myths about family violence (FV)(cont..)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7. domestic violence is a social problem</a:t>
            </a:r>
          </a:p>
          <a:p>
            <a:r>
              <a:rPr lang="en-US" dirty="0"/>
              <a:t>8. alcoholic and  drug abuse is not primary cause of family violence.</a:t>
            </a:r>
          </a:p>
          <a:p>
            <a:r>
              <a:rPr lang="en-US" dirty="0"/>
              <a:t>9. perpetrator is mentally unstable(Straus,2018).</a:t>
            </a:r>
          </a:p>
        </p:txBody>
      </p:sp>
    </p:spTree>
    <p:extLst>
      <p:ext uri="{BB962C8B-B14F-4D97-AF65-F5344CB8AC3E}">
        <p14:creationId xmlns:p14="http://schemas.microsoft.com/office/powerpoint/2010/main" val="2736976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900075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are Realities about family violence (FV)?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688951"/>
            <a:ext cx="9144000" cy="3568849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en-US" dirty="0"/>
              <a:t>Domestic violence is experienced in all social class and economic classes(Loseke,2015).</a:t>
            </a:r>
          </a:p>
          <a:p>
            <a:pPr marL="457200" indent="-457200">
              <a:buAutoNum type="arabicPeriod"/>
            </a:pPr>
            <a:r>
              <a:rPr lang="en-US" dirty="0"/>
              <a:t>Many acts committed in FV is infraction of the criminal code.</a:t>
            </a:r>
          </a:p>
          <a:p>
            <a:pPr marL="457200" indent="-457200">
              <a:buAutoNum type="arabicPeriod"/>
            </a:pPr>
            <a:r>
              <a:rPr lang="en-US" dirty="0"/>
              <a:t>Certain characteristics of relationship equals family violence. They may include; control over  personal life, isolation as well as fear.</a:t>
            </a:r>
          </a:p>
          <a:p>
            <a:pPr marL="457200" indent="-457200">
              <a:buAutoNum type="arabicPeriod"/>
            </a:pPr>
            <a:r>
              <a:rPr lang="en-US" dirty="0"/>
              <a:t>There is no provocation in sexual harassment . No situation is liable of the act.</a:t>
            </a:r>
          </a:p>
          <a:p>
            <a:pPr marL="457200" indent="-457200">
              <a:buAutoNum type="arabicPeriod"/>
            </a:pPr>
            <a:r>
              <a:rPr lang="en-US" dirty="0"/>
              <a:t>Excessive consumption of alcohol and drug and substance is the main primary cause of family violence.</a:t>
            </a:r>
          </a:p>
          <a:p>
            <a:pPr marL="457200" indent="-457200">
              <a:buAutoNum type="arabicPeriod"/>
            </a:pPr>
            <a:endParaRPr lang="en-US" dirty="0"/>
          </a:p>
          <a:p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  <a:p>
            <a:pPr marL="457200" indent="-4572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649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</a:t>
            </a:r>
            <a:r>
              <a:rPr lang="en-US" dirty="0" err="1"/>
              <a:t>cont</a:t>
            </a:r>
            <a:r>
              <a:rPr lang="en-US" dirty="0"/>
              <a:t>…) Realities about family violence (FV)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6.  although some abusive people have mental problem , family violence is no explained  by illness.</a:t>
            </a:r>
          </a:p>
          <a:p>
            <a:r>
              <a:rPr lang="en-US" dirty="0"/>
              <a:t>7. complex factors can explain why victim can stay in violent relationship. Such includes defend of the children and over dependency among others(Emery,2019).</a:t>
            </a:r>
          </a:p>
          <a:p>
            <a:r>
              <a:rPr lang="en-US" dirty="0"/>
              <a:t>8. battling is very common. It is one of the frequently repotted crime.</a:t>
            </a:r>
          </a:p>
        </p:txBody>
      </p:sp>
    </p:spTree>
    <p:extLst>
      <p:ext uri="{BB962C8B-B14F-4D97-AF65-F5344CB8AC3E}">
        <p14:creationId xmlns:p14="http://schemas.microsoft.com/office/powerpoint/2010/main" val="1398317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Images and </a:t>
            </a:r>
            <a:r>
              <a:rPr lang="en-US" dirty="0" err="1"/>
              <a:t>vedios</a:t>
            </a:r>
            <a:r>
              <a:rPr lang="en-US" dirty="0"/>
              <a:t/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026" name="Picture 2" descr="Domestic violence. Man being violent towards his partner.  : Nieuwsfoto's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80107"/>
            <a:ext cx="2014728" cy="312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elf-Immolation in Afghanistan : Nieuwsfoto'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4397" y="1741029"/>
            <a:ext cx="3105645" cy="2909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1081127" y="5040861"/>
            <a:ext cx="51027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006621"/>
                </a:solidFill>
                <a:latin typeface="arial" panose="020B0604020202020204" pitchFamily="34" charset="0"/>
                <a:hlinkClick r:id="rId4"/>
              </a:rPr>
              <a:t>https://www.youtube.com/watch?v=fdrz599kO8s</a:t>
            </a:r>
            <a:endParaRPr lang="en-US" b="0" i="0" u="sng" dirty="0">
              <a:solidFill>
                <a:srgbClr val="660099"/>
              </a:solidFill>
              <a:effectLst/>
              <a:latin typeface="arial" panose="020B0604020202020204" pitchFamily="34" charset="0"/>
              <a:hlinkClick r:id="rId4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306599" y="5483315"/>
            <a:ext cx="50834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6621"/>
                </a:solidFill>
                <a:latin typeface="arial" panose="020B0604020202020204" pitchFamily="34" charset="0"/>
                <a:hlinkClick r:id="rId5"/>
              </a:rPr>
              <a:t>https://nwmphn.org.au › Home › Family violence</a:t>
            </a:r>
            <a:endParaRPr lang="en-US" b="0" i="0" u="none" strike="noStrike" dirty="0">
              <a:solidFill>
                <a:srgbClr val="660099"/>
              </a:solidFill>
              <a:effectLst/>
              <a:latin typeface="arial" panose="020B0604020202020204" pitchFamily="34" charset="0"/>
              <a:hlinkClick r:id="rId5"/>
            </a:endParaRPr>
          </a:p>
        </p:txBody>
      </p:sp>
    </p:spTree>
    <p:extLst>
      <p:ext uri="{BB962C8B-B14F-4D97-AF65-F5344CB8AC3E}">
        <p14:creationId xmlns:p14="http://schemas.microsoft.com/office/powerpoint/2010/main" val="3256122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57044"/>
          </a:xfrm>
        </p:spPr>
        <p:txBody>
          <a:bodyPr>
            <a:normAutofit fontScale="90000"/>
          </a:bodyPr>
          <a:lstStyle/>
          <a:p>
            <a:r>
              <a:rPr lang="en-US" dirty="0"/>
              <a:t>Recommendations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1979407"/>
            <a:ext cx="9144000" cy="3278393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In case of family violence the victims should report the case to relevant authorities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Victim should find someone who they feel comfortable sharing and trust to tell.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One should try not to appear shocked.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Help your friend to keep on telling until they feel reassured and are safe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dirty="0"/>
              <a:t>Family violence is a crime to be filed in coat of law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8494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Loseke</a:t>
            </a:r>
            <a:r>
              <a:rPr lang="en-US" dirty="0"/>
              <a:t>, D. R., </a:t>
            </a:r>
            <a:r>
              <a:rPr lang="en-US" dirty="0" err="1"/>
              <a:t>Gelles</a:t>
            </a:r>
            <a:r>
              <a:rPr lang="en-US" dirty="0"/>
              <a:t>, R. J., &amp; Cavanaugh, M. M. (Eds.). (2015). </a:t>
            </a:r>
            <a:r>
              <a:rPr lang="en-US" i="1" dirty="0"/>
              <a:t>Current controversies on family violence</a:t>
            </a:r>
            <a:r>
              <a:rPr lang="en-US" dirty="0"/>
              <a:t>. Sage.</a:t>
            </a:r>
          </a:p>
          <a:p>
            <a:r>
              <a:rPr lang="en-US" dirty="0"/>
              <a:t>Straus, M. A., &amp; </a:t>
            </a:r>
            <a:r>
              <a:rPr lang="en-US" dirty="0" err="1"/>
              <a:t>Gelles</a:t>
            </a:r>
            <a:r>
              <a:rPr lang="en-US" dirty="0"/>
              <a:t>, R. J. (2018). How violent are American families? Estimates from the National Family Violence Resurvey and other studies. </a:t>
            </a:r>
            <a:r>
              <a:rPr lang="en-US" i="1" dirty="0"/>
              <a:t>Physical violence in American families: Risk factors and adaptations to violence in</a:t>
            </a:r>
            <a:r>
              <a:rPr lang="en-US" dirty="0"/>
              <a:t>, </a:t>
            </a:r>
            <a:r>
              <a:rPr lang="en-US" i="1" dirty="0"/>
              <a:t>8</a:t>
            </a:r>
            <a:r>
              <a:rPr lang="en-US" dirty="0"/>
              <a:t>(145), 95-112.</a:t>
            </a:r>
          </a:p>
          <a:p>
            <a:r>
              <a:rPr lang="en-US" dirty="0"/>
              <a:t>Emery, R. E. (20199). Family violence. </a:t>
            </a:r>
            <a:r>
              <a:rPr lang="en-US" i="1" dirty="0"/>
              <a:t>American Psychologist</a:t>
            </a:r>
            <a:r>
              <a:rPr lang="en-US" dirty="0"/>
              <a:t>, </a:t>
            </a:r>
            <a:r>
              <a:rPr lang="en-US" i="1" dirty="0"/>
              <a:t>44</a:t>
            </a:r>
            <a:r>
              <a:rPr lang="en-US" dirty="0"/>
              <a:t>(2), 321.</a:t>
            </a:r>
          </a:p>
        </p:txBody>
      </p:sp>
    </p:spTree>
    <p:extLst>
      <p:ext uri="{BB962C8B-B14F-4D97-AF65-F5344CB8AC3E}">
        <p14:creationId xmlns:p14="http://schemas.microsoft.com/office/powerpoint/2010/main" val="42168607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581</Words>
  <Application>Microsoft Office PowerPoint</Application>
  <PresentationFormat>Widescreen</PresentationFormat>
  <Paragraphs>48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Arial</vt:lpstr>
      <vt:lpstr>Calibri</vt:lpstr>
      <vt:lpstr>Calibri Light</vt:lpstr>
      <vt:lpstr>Wingdings</vt:lpstr>
      <vt:lpstr>Office Theme</vt:lpstr>
      <vt:lpstr>What is Family violence? </vt:lpstr>
      <vt:lpstr>What are Fact about family violence?</vt:lpstr>
      <vt:lpstr>What areMyths about family violence (FV)?</vt:lpstr>
      <vt:lpstr>Myths about family violence (FV)(cont..)</vt:lpstr>
      <vt:lpstr>What are Realities about family violence (FV)?</vt:lpstr>
      <vt:lpstr>(cont…) Realities about family violence (FV)</vt:lpstr>
      <vt:lpstr>Images and vedios  </vt:lpstr>
      <vt:lpstr>Recommendations 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Family violence</dc:title>
  <dc:creator>charlies nderitu</dc:creator>
  <cp:lastModifiedBy>amo</cp:lastModifiedBy>
  <cp:revision>17</cp:revision>
  <dcterms:created xsi:type="dcterms:W3CDTF">2019-03-19T16:43:12Z</dcterms:created>
  <dcterms:modified xsi:type="dcterms:W3CDTF">2019-03-25T09:41:30Z</dcterms:modified>
</cp:coreProperties>
</file>